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8" r:id="rId2"/>
    <p:sldId id="307" r:id="rId3"/>
    <p:sldId id="308" r:id="rId4"/>
    <p:sldId id="309" r:id="rId5"/>
    <p:sldId id="292" r:id="rId6"/>
    <p:sldId id="312" r:id="rId7"/>
    <p:sldId id="313" r:id="rId8"/>
    <p:sldId id="314" r:id="rId9"/>
    <p:sldId id="316" r:id="rId10"/>
    <p:sldId id="317" r:id="rId11"/>
    <p:sldId id="318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96" autoAdjust="0"/>
  </p:normalViewPr>
  <p:slideViewPr>
    <p:cSldViewPr>
      <p:cViewPr varScale="1">
        <p:scale>
          <a:sx n="63" d="100"/>
          <a:sy n="63" d="100"/>
        </p:scale>
        <p:origin x="8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AC90-CD61-4701-BDE1-2B36FF812F0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1CBC5-B844-49C9-B2E6-E836E897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3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1CBC5-B844-49C9-B2E6-E836E89731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2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122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2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253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06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7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9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0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8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1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9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5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4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935BD3-D6AA-4D1D-8914-A1E611C8A6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1A5F7F-8E0A-417F-B486-D2413597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5943600" cy="990600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What Makes or Breaks a Relationship?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5575" y="160338"/>
            <a:ext cx="8836025" cy="6545262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en-US" sz="3600" dirty="0" smtClean="0"/>
              <a:t>5. Introduction and Conclusion</a:t>
            </a:r>
          </a:p>
          <a:p>
            <a:pPr marL="1474470" lvl="2" indent="-742950"/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introduction have a hook?  CIRCLE IT.  </a:t>
            </a:r>
          </a:p>
          <a:p>
            <a:pPr marL="1474470" lvl="2" indent="-742950"/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introduction have background information that bridges the hook and the claim?</a:t>
            </a:r>
          </a:p>
          <a:p>
            <a:pPr marL="1474470" lvl="2" indent="-742950"/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conclusion restate the thesis in a new way? Highlight this.</a:t>
            </a:r>
          </a:p>
          <a:p>
            <a:pPr marL="1474470" lvl="2" indent="-742950"/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conclusion relate back to the hook?</a:t>
            </a:r>
          </a:p>
          <a:p>
            <a:pPr marL="1474470" lvl="2" indent="-742950"/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conclusion answer the SO WHAT? Question?</a:t>
            </a:r>
          </a:p>
        </p:txBody>
      </p:sp>
      <p:sp>
        <p:nvSpPr>
          <p:cNvPr id="4" name="AutoShape 2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5575" y="-762000"/>
            <a:ext cx="8836025" cy="6545262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en-US" sz="3600" dirty="0" smtClean="0"/>
              <a:t>5. Works Cited Page</a:t>
            </a:r>
          </a:p>
          <a:p>
            <a:pPr marL="1474470" lvl="2" indent="-742950"/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paper have a works cited page?</a:t>
            </a:r>
          </a:p>
          <a:p>
            <a:pPr marL="1474470" lvl="2" indent="-742950"/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include both texts?</a:t>
            </a:r>
          </a:p>
          <a:p>
            <a:pPr marL="1474470" lvl="2" indent="-742950"/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in alphabetical order?</a:t>
            </a:r>
          </a:p>
          <a:p>
            <a:pPr marL="1474470" lvl="2" indent="-742950"/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 cited properly?</a:t>
            </a:r>
          </a:p>
        </p:txBody>
      </p:sp>
      <p:sp>
        <p:nvSpPr>
          <p:cNvPr id="4" name="AutoShape 2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Homework – 10/27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Image result for magic penc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magic penc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Image result for magic penci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217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120" y="1118086"/>
            <a:ext cx="8686800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Based on what we learned in class today, </a:t>
            </a:r>
            <a:r>
              <a:rPr lang="en-US" sz="3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notes</a:t>
            </a:r>
            <a:r>
              <a:rPr lang="en-US" sz="3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 and using the thesis from your sample essay, come in tomorrow with a THESIS for your </a:t>
            </a:r>
            <a:r>
              <a:rPr lang="en-US" sz="3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Romeo and Juliet </a:t>
            </a:r>
            <a:r>
              <a:rPr lang="en-US" sz="3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What Makes or Breaks a Relationship essay! </a:t>
            </a:r>
          </a:p>
        </p:txBody>
      </p:sp>
    </p:spTree>
    <p:extLst>
      <p:ext uri="{BB962C8B-B14F-4D97-AF65-F5344CB8AC3E}">
        <p14:creationId xmlns:p14="http://schemas.microsoft.com/office/powerpoint/2010/main" val="13222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Please Do Now – 10/27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8534400" cy="5105400"/>
          </a:xfrm>
        </p:spPr>
        <p:txBody>
          <a:bodyPr>
            <a:noAutofit/>
          </a:bodyPr>
          <a:lstStyle/>
          <a:p>
            <a:pPr marL="731520" lvl="2" indent="0">
              <a:buNone/>
            </a:pPr>
            <a:r>
              <a:rPr lang="en-US" sz="3200" dirty="0" smtClean="0"/>
              <a:t>Pick up a sample essay from the back table, then in your please do now section of your notebook, answer the following question: </a:t>
            </a:r>
          </a:p>
          <a:p>
            <a:pPr marL="1474470" lvl="2" indent="-742950"/>
            <a:r>
              <a:rPr lang="en-US" sz="3200" dirty="0" smtClean="0"/>
              <a:t>Use your index card from the last week – what makes or breaks a relationship in Romeo and Juliet?  In your independent novel?  What do you see in both?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67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Throughout this week…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2000"/>
            <a:ext cx="83058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or breaks a relationship?  Provide examples from </a:t>
            </a:r>
            <a:r>
              <a:rPr lang="en-US" sz="4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Romeo and Juliet  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William Shakespeare and your independent novel to back up your answer. 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dirty="0" smtClean="0"/>
              <a:t>We will use a sample student essay to analyze the requirements of our comparative writing piece and to create an outline for our own writing.  </a:t>
            </a:r>
            <a:endParaRPr lang="en-US" sz="3500" dirty="0"/>
          </a:p>
        </p:txBody>
      </p:sp>
      <p:pic>
        <p:nvPicPr>
          <p:cNvPr id="1026" name="Picture 2" descr="Image result for learningtar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3581400" cy="17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7193" y="-144463"/>
            <a:ext cx="8836025" cy="6545262"/>
          </a:xfrm>
        </p:spPr>
        <p:txBody>
          <a:bodyPr>
            <a:noAutofit/>
          </a:bodyPr>
          <a:lstStyle/>
          <a:p>
            <a:pPr marL="1108710" lvl="1" indent="-742950">
              <a:buAutoNum type="arabicPeriod"/>
            </a:pPr>
            <a:r>
              <a:rPr lang="en-US" sz="3600" dirty="0" smtClean="0"/>
              <a:t>Thesis statement</a:t>
            </a:r>
          </a:p>
          <a:p>
            <a:pPr marL="1474470" lvl="2" indent="-742950"/>
            <a:r>
              <a:rPr lang="en-US" sz="3200" dirty="0" smtClean="0"/>
              <a:t>Highlight the claim</a:t>
            </a:r>
          </a:p>
          <a:p>
            <a:pPr marL="1474470" lvl="2" indent="-742950"/>
            <a:r>
              <a:rPr lang="en-US" sz="3200" dirty="0" smtClean="0"/>
              <a:t>Circle each author’s name and title of the novel.  Is it italicized?</a:t>
            </a:r>
          </a:p>
          <a:p>
            <a:pPr marL="1474470" lvl="2" indent="-742950"/>
            <a:r>
              <a:rPr lang="en-US" sz="3200" dirty="0" smtClean="0"/>
              <a:t>What makes or breaks a relationship?  Put a box around it/them . </a:t>
            </a:r>
          </a:p>
        </p:txBody>
      </p:sp>
      <p:sp>
        <p:nvSpPr>
          <p:cNvPr id="4" name="AutoShape 2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5575" y="-457200"/>
            <a:ext cx="8836025" cy="6545262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en-US" sz="3600" dirty="0" smtClean="0"/>
              <a:t>2. Topic Sentences</a:t>
            </a:r>
          </a:p>
          <a:p>
            <a:pPr marL="1474470" lvl="2" indent="-742950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another color, highlight the topic sentences of each body paragraph.  </a:t>
            </a:r>
          </a:p>
          <a:p>
            <a:pPr marL="1474470" lvl="2" indent="-742950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match the subtopics from the thesis? </a:t>
            </a:r>
          </a:p>
          <a:p>
            <a:pPr marL="1474470" lvl="2" indent="-742950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in the same order as the subtopics of the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thesis?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74470" lvl="2" indent="-742950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find ways to restate the theme in new ways?</a:t>
            </a:r>
            <a:endParaRPr lang="en-US" sz="3200" dirty="0" smtClean="0"/>
          </a:p>
        </p:txBody>
      </p:sp>
      <p:sp>
        <p:nvSpPr>
          <p:cNvPr id="4" name="AutoShape 2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5575" y="-381000"/>
            <a:ext cx="8836025" cy="6545262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en-US" sz="3600" dirty="0" smtClean="0"/>
              <a:t>3. Evidence</a:t>
            </a:r>
          </a:p>
          <a:p>
            <a:pPr marL="1474470" lvl="2" indent="-742950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evidence from the text in each body paragraph? Underline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74470" lvl="2" indent="-742950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cited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properly? Discuss with your group what the citation looks like.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74470" lvl="2" indent="-742950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BLENDED?  Introduced? Circle the blend to each piece of evidence.</a:t>
            </a:r>
            <a:endParaRPr lang="en-US" sz="3200" dirty="0" smtClean="0"/>
          </a:p>
        </p:txBody>
      </p:sp>
      <p:sp>
        <p:nvSpPr>
          <p:cNvPr id="4" name="AutoShape 2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-762000"/>
            <a:ext cx="8836025" cy="6545262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en-US" sz="3600" dirty="0" smtClean="0"/>
              <a:t>4. Reasoning </a:t>
            </a:r>
          </a:p>
          <a:p>
            <a:pPr marL="1474470" lvl="2" indent="-742950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each citation, there should be reasoning.  Put a box around the reasoning for each citation.</a:t>
            </a:r>
          </a:p>
          <a:p>
            <a:pPr marL="1474470" lvl="2" indent="-742950"/>
            <a:r>
              <a:rPr lang="en-US" sz="3200" dirty="0" smtClean="0"/>
              <a:t>Does the reasoning logically explain </a:t>
            </a:r>
            <a:r>
              <a:rPr lang="en-US" sz="3200" dirty="0"/>
              <a:t>how the evidence leads to the claim.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AutoShape 2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5575" y="-762000"/>
            <a:ext cx="8836025" cy="6545262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en-US" sz="3600" dirty="0" smtClean="0"/>
              <a:t>5. Organization</a:t>
            </a:r>
          </a:p>
          <a:p>
            <a:pPr marL="1474470" lvl="2" indent="-742950"/>
            <a:r>
              <a:rPr lang="en-US" sz="3200" dirty="0" smtClean="0"/>
              <a:t>Does the organization logically sequence claim, reasons, and evidence.</a:t>
            </a:r>
          </a:p>
          <a:p>
            <a:pPr marL="1474470" lvl="2" indent="-742950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order of the body paragraphs follow the order of the subtopics in the claim?</a:t>
            </a:r>
          </a:p>
        </p:txBody>
      </p:sp>
      <p:sp>
        <p:nvSpPr>
          <p:cNvPr id="4" name="AutoShape 2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VFhUVFRQVGBcVFxcYFRQUFBQWFxcVFxQYHCggGBwlHBQUITEhJSkrLi4uFx8zODMsNygtLiwBCgoKDg0OGxAQGy8lICQsLCwsLCwsLCwsLCwsLCwsLCwsLCwsLCwsLCwsLCwsLCwsLCwsLCwsLCwsLCwsLCwsLP/AABEIALcBEwMBEQACEQEDEQH/xAAcAAABBQEBAQAAAAAAAAAAAAAEAAIDBQYHAQj/xABTEAABAgMFAwcHBgoGCQUAAAABAgMABBEFBhIhMUFRYQcTInGBkaEyQlKSscHRFBYjU2JyFTNDRIKistLh8FSDhJPC4hckNGNkhaOz8UVzlMPT/8QAGgEAAgMBAQAAAAAAAAAAAAAAAgMAAQQFBv/EADsRAAIBAgMEBwcEAQQDAQEAAAABAgMRBBIhEzFBURQiYZGh0fBCUnGBscHhBRUy8SNDU2KiM5LigiT/2gAMAwEAAhEDEQA/AMQ5LSo0mWe+OVkq8hyaIv8AVh+XbMU6dXkGnEnlZmUr0nkDvgNjVfAvNE2ll2vZrbZrMM1odor3QyNBparwAcrszs5ZsvNpxNlKgdo2QMXOm9Bt01qYm2rDXLqqKkbDtEbaOIVTSW8CVFrrQKp55SvKNaRojFR3AVa06ts73EcEJFEIKIQ9pELtpc8iFDqZVir6hZercbFgiiEFEIKIQUQg5KKxTdg4wctx6WzEuW6ckINGKzItUpMaYIU9DyIQUQgohBRCGnundhUyQtXkVpTfSMWIxDi8kd4ynBS1Z1qypNDOBIAGYEYloMnJJamqXY6DnlDdnEz5lzI1WKjhE2cSroiVYqNwibOJLrmQrsVHDwiZIlXXMgVYiOHhEyRJmXMgXYrfDwiZIkzLmDmxkfZ8IrKis65nz3hO6OrdDMrPMMXcmVnoQYq6CUGydmTKv/EBKqkMVG/E0Fi2HMJOJlwpPUaHrjFVxcHo43DVFriFfh4glqcFVA0xge6AlQzrPSGKeR2kZ+8Qb5480QUkDTSsbcPmULSM1ZpyuVkPFCiEFEIPKcoG+oxxeS4yCFjqZRXEKzy3GxYJ7SIXY8iFCiEPUprFN2CjFy3FjKsZRnnPU7GFw/UJFMQKmOlhz1LEU5lxw+hXTKKGNMHdHHxNPJMhgzMKIQUQgohDs9juNyNmsuOEZpBy1KlCtI5c4NzuuJcKiSMLaNrzc+5VGJDYOQFQKbydsNy0qS6+rJs3U3ryNLY93JoNAqmX89AFqAEZalRPWMEkWsHS4omXd136+YP9av4wvavku4NYWkvZBXbvOfXv/wB6v4wSrP3V3Ivo1L3QN277v17394qDVf8A4ruBeGp8kCO2A/sfe9dUGq0fcXcC8NT5LuA3bDmPrXPWV8YNVqfuLuB6PDku4GNjTH1i+9Xxg9vS90ro8PdXcj1TzI/Kg/on4RWzqcjRmQwzTPpj1T8Imzq8vEvPE9E4x6X6p+EU6Vbl4hbSIdZ0/LFQClgcSkgd8LlQq8UXtYnTbDtWRbQKzDA/TSPfFwo24AOoZS9tksTPOOMLSuhqFIIOfZAwlKjLTcOVpxszmXNdIg7PdHUzaXMsad55QhEtkYW56mxUFYi5jImCz6iej9VsalrKLctQI0bxuHGSPN1hG1WexsdFOFgd2UISDvhsaibsInhrR0CkWceaxwl1ltMo6NFbOwDzHRMPz6mfYdRsjCsoO2olSWVobFgHqTrFMuLVncnlqQEzXhsu40Fn2YpSKxzquISlY7dGGWNhzlmqilXiOcR7dlqiniIg2Zn7VZKFUMdChJSWhw8erSBMGVYbfWxgW4ZBFCiEFEIdFundlcy00p5alNpzSgnojsjl1arc3GGnaHSpxfWZv2rFbbAASABCXTNFzQSMqC2MtIYoq1gWxypEbomRA5iFUiPRiZES5C5Ip9Ed0TIirlHa1rSkuaOuISr0a1V6ozg1Sb3IpyM9MXyZOTEu86dhw4E95+EEqKW9lXb3Faq3Zs5iUZAOwkkjrIgtnT5slmPRckfVjujI61bmXaIW1clP1Y9UQDqVnxYSyhbdy0/Vp9UQLlV5sK8SK07iIW2egEkbQAIOnUrQd794ayvRo5pbljql3MB6xHUoV9pG7Fzo69UksiYmGDibBKT5Q1B7Iqrs56N6lxp1I8ARx3G6pRThqa03QaVoJIOlrU1VgxsDCc4Q75jaQhHQUeMHfrIW11WRITlBt6lQj1S7wfQCMN/8rNHAGtFH0SYbRfXYE/4hbdfksJdtuWtxUBv6MnjGxvroG3UZWYY03OTl0ueRYIohCRgVUIGT0HUIt1EdNsVj6FPUI83Xd5s9PT0ROZeAiMkTNMQbF3MHfBujgjsYL+JxP1DeU6/I7RGu3WOUpcAWDDFEIKIQ+grEW3LybJWpKQECtSNwjjrRtviFSmlBXM9bfKPLt1DQLquHk98OjRqT4W+JHVb/AIoDsHlJn11SzLtrFa54sh11iVIRpLrT8BeWq3dPw/Jem/to7ZFr+8PwhW1p+9/1/IWWp6/sid5Q54ayCOxz/LFqpTft+D8yZanr+wZfKbNjWz0/3n+WDTpv213fkmWfr+yquTLifmpuacQEkqT0dQkmtRU9QjoSo/44sqLs7G0elJdkVWpCQPSUB7YWqITmV6rx2eMufay3ZjvAg9kDmZQjlRf/AKEPWV+7GbJD3l6+Y60uR7/pSmf6En1lfuxWSHvL18y7S5DDypzWyUQO1XwibOHvL18y7T5Ado8pE+6MKWUIG3oqJPjE2dLjIu0+RR2k/MzSkqXL6bRtgE6NO9pjYufIuLNtlqXwofZWmvnEdHvhGx2l3F3Cc2t+hHfWUl1oQ4wpJJpkNSIbh24OzJrNmP5pUbMyG5JIcK82euK0zoFqWRkKK4YN2uDHNsyx6fMjX+EZurtB6zWBZpSsA1hsFHMxVXNk0DUTCvk9M4S4LbXGJvKV+M4DD7LMBeWzYFhyrD7nOyu1zykWVZ2uICIRJsklgcQgJ7h2GT2iaOmWRMkMpy2R5ysrTZ6aG4IM1wgYoYyRqd4QxoXYwl7HMTo7Y7eAjocH9RfWKl1PQja4HJi+sCQDQ8UW1oQ8gSBMxPOLSlK1qUlOQBOQ7ICNOMXdIFRS3Frdyxg8QTnU5DZGTFYhw6sTRCC3s6/ZdkBhsUSKkRy5p72XKR66nhAWBuCvIO6KsVmRVzcqo+bF2LzIy7ljPshwtvONpWSohJpnnuPGOpD9QnljBrRAKnGUjJzKDiPOKJO9Rqe8xtU8yuh+xjHexgQneIl5BqFLmdamLGQBlHCcWMTKp+SprSB6yGKwGtKRrTvgk5BEsqlsqGnfAycy7Gxs1pnCNO+KUELbYHeiQZeSEgpruqIZTTi7xJm5nLbakPkr1NhFRHVozdaGu8S3GlNSW5gxtHKkFsNRnSYbz0TP0ZFNTWJs+vcLaJwuQJdyhjjqBGslEtk2kkNBNIxug9o2as8ctwSbnApKRuh1Ok02xc6scod8sR8nCdsI2UttmG3WW5X88nmyNtY0ZXnuA5x2bZW4jpGmxyc7tY8rF2KzO1hBUSxFJpWRLKuEKHXATjdD8NUcZpHS7KH0IjztVdZnpYPQmwxUEG2MSumsMBMZeGhcHbHewELxPOfqUusVswRgjZODtvOXC+YDpC8g88pF5NCzyFtWLEUxRVzcXRtBDSU1QpRA0Ajk4iL2jZHX4RTZ0Zm8ylIA+Ru0prlGeVRdnj5C08Q/Y8SJdt0/NXPCF54hPpHueKIl3mQnWVc8IJSj2Ff5/wDb8UCTF92E6yzvdDoxvut3lf5/c8StmuUGTIKVS7lDqCKQ9YeT4LvLTqrXL4mIk7FVMlToBCVrUUjcK6V4adkNq4qNF5FwOjSoZoqc+JZC5v8ANYz/ALhLkHsKfIHTZb5/LuesfjBPFU/dRlUanMeLBcOry+8wHTIL2UMUJ8xwuwTq4qK6eluiMVNjhdL7aor9x7Bmy9XYyYuw8kEpdVTdU/GDhjqb3xKeHvubM480tKq4jiG2pr3x0Iyg1uEzw846p3I5ydcdILiiogUFd0HCnGH8UZ5Tct5ADBgpkoe4QGUeqyStYQdG6JlZFVjyHc6N0VlYe2husIOJiZWWqtLiiTnkwOSQ7b0mrHuNES0ibSg1YbRuJ1yrYdnuFvfEvMmTDcz0Jb3iKvMJQw3McjADWoinnYcFh4u6ZfMXkwpCRTvjDLBNu5uWMopbyVF6RtA74roMluC6bR5kL14wTs74JYJ8QXjaPMqZybS4akxrpRnT3GOtPDVN7BDg3w7NUZmccON6ETrg/wD84sSIlpEzUA6wJBMxMNtAeUc+oCFVpyhBtCajpPSJ1Oz7hMpPSFeuOfmqy3sHZ01wNTIWKy3TCgd0WqaW8NSLV2xzsgJULu4WYFdsQwPRyZyvmbvEwPR2XnM/al01kGlIipSjqibQwV47qOtIU5TJIqabo30K2qi0BOSaNBd+15REs0kOpSQkVCjmDt8Yx1aFVzk2uJq2sbKz0sWX4XlvrB3H4QvZSKzGJTfP/cp7zG39uXMRtocmEtX0/wCH7qwLwC95F9IphbV7q/mx/nthbwaXtIKOIgyVd7KCvyc/z2wKwqemZDlOL3FfaF8HyKNtBIO2hJh1PB0/akXUlOL0jczLj7iiSUVrwjaoQSsmLVar7oE4gjUEQ9NPcY5wkndqwyLFiiEFEIKIQUQgohBRCCiEFEIKIQUQgohBRCF3dS7L0+8G2xRI8tZHRQOO88Iz18RGku3gh9Cg6j7OYJblmGXfdarjS2soxgUBI2dfCDo1VUinx5AVKeSTS3FfDRYohBRCGluBOCXnGnVpUUDECQCaVGsZsQ1l+AE72utTqkxfVqpwNrVnsSY5rq6/ktzqPdFg/wA7XlGiGFAbyICVZpaNC5dL9mHiX7N/HQkBUorIag69lIpYxrR2LisdxprvGr5QFDWVX3j4QXS/gFbGf7fiCO8o9NZVzwglXvy7y10v/b8SrneU9I/NXfCHxvLiu/8AASWI4w9dxSvcpaHFBHyZQxEJzI25aQyVGSTldBJVbpNfXyLezbvtNVUG04lGpOEeGWUcx1JyWrOlZLcFlrqhZdzmU6txzoqccKQagYgc8xtEdSE0tbGVfpuGTvGNvn5kDcssaEH7yfeIt1IveW8D7ku/ULZnQjy2yOKcxCpUs38ZC9jVhvjf4F9Zi23kYk5jTujHUpzhKzH0ZKSukETdltVBxJoeIi05o05nbcGSdny9M1J7xF2b4g5mUl/ZFhLAKCnFXKhFY04PMqlkDU61OVznUdg5YohBRCCiEFEIKIQUQgohBRCCiEFEIKIQv7o3Xdn3cKei2n8Y4dEjcN54RmxOJjRXbwRow+HdV9nFn0NdaxWZVkNspogDNXnLO0k7Y48XKpJykb5yUUox3HJeWqaQl5qXbAASFOqAGq1mgJ45K746GBppNy+XrwMWIleyMLOWI+00h5xtSG1nCkqyJNK+Sc9I2QrwnLLF3EypSjHMyuhosUQh3e7V3m0y7VUgnAnZwjgOO0k5PibKUrQVjQsWY0nzR3QxUooLMwv5MilABWJKMbWSImBOSvCMrph5gJ6U4QDgXmK2akhuiZQs5n7SkwK5QUW0y7mfkJJpUynHomqgK0xKTmBWNzqSVPQFnto21OF80comqqJFMOHszqIKMKMqd3vJCMr3GFl85l9ypz8pXxgNpT91GxKPIOdszpHLafbGdV9BFwqXs6FyqNhJnsxZtUmo2GJGpJMbTackc5eWpClAKIzOhI2x6GKjKKbRxqknGpJRfF/UIlJZThoFK74XUqRgr2NVKi5rWTNXZl2F5VWcO3X4xzKmLUnZI3RjGKA722FzLYWkqIrTM1jThKzc7MyYlXg7GRpHSObZipEJZnW+TXk5bebanHFpdSQSGaZJUDTpGvSIppSObiq1Rpxjp9TXQpxTUpF7enk3lpklTY+Tu70joKPFGndSMNHF1KTtvXJ/ZmypQp1Vfc+aOS3luhNSJ+lRVFcnE5oO6p2dsdehi6dXRaPk/WpzquGnT13rmUEaRAohBRCCiEFEIKIQvbpXacnncKei2nNxzYhPvJ2CM2JxKox7eBow+HdV9i3s7tY9mNS7SW0JwNJ0T5zh9JRjh9arLNP+zoTmorLHcaBEwAmpISNkaJSjFGeMZTZnZe7ksqZVNKRjcUR03MwmgoMCTpGfbSksq3eu80qlGOvELvHZLD6Occa59TSFc2jzSojYnSsMi2tU7fAB/C5w21rhTzLJfcZATXNCTiWnEfRFco68MVTby+LME6E0r+BlgY1CDptk8pxCEoUwSUpAqnOtNsc2WGnDc1btJB1VpFXLRnlIKtJZzuhMoSW9x7wnOuvZLFi+7iVJUZVxSCM8OohEZ66tCo1sTJ6QLBV/2TrKzA/Qr74bmj2d4zaV/cYM9f8AltrEx/dGJZPl3oLa1vcfgV8zf+V+pf8AUIi9hfl3ora1fcZQ2lfaWUDRpztFItYOT5d4Sr1fdMZa1roc8lBHWY2UMNKG9l7eXIjsmYqpCDiqScwd9N/VBV4Wi5GjDVtVE1ACRkecr2Ry9XyOhqbaaTL+WHWwknKqsJzPoqzhOzfI5UcdQbspolRJJPkqSepQMDlNKqxe5kM5JEJV1H2RcVqPpVFnV+Zxp2XKnVAU8o6kU1jvqajTTfIx1qblXnl5s1t3G+YWkLQF12gig6845leSqa3NlOMnodYsmXC2QTzYrxGQ74CFNON9C5xtJq5guUGcax8wlaVjLyaZHjSGQi8148B+FhBtOZmUyzf8iJnmekjhqFtwS1ZOMEpQpQGpCa07oB12tGySw2HTs7Gy5ObW5hamK5E4gDlQ7REU3e74nK/VsHHZqpT4G/cvCzj5t+iSdCdD2xU8knaSPOqq4a3CnZBLiDgKXEEZpVQgiETw7WsdUaqeIT3nNb0clbLpKpY8w56BzbJ4ej2d0Po4+pT0nqvHvAq4SE9YafQ5Tblgvya8D7ZSdh1Sr7qtDHWo14VV1X8uJzp05QdpIrIcAKIQUQhYWFZLk28hlsZqOZ2JSNVHgIVWqqlByY6hRdWeVHc7NkmZFlDDScR1p5zi9q1ndHnqlR1JZ5nVlaKyQLBmo6bhBV+qngN8A6jBVFLWQQlp1w1Sn9N3ID7rcRRlJ3+obdg1myqdJ1ZWftHCgdSYaqPGQtyPV2swkhHOAn0UQeeC0uVq9SC17TWllZZbxLwnCDTNVMtYOEo310QDjN7kfPd4LsTMtRb6ac5U1GYrqQaCgPCPQ4OMMTF5JbuBzq0JU31uIfcizyvnVU0oP5745v6nGUJKIzCyWY6nd2y0JAJAjnU4Ju7Nc5ci7mZUAZDKBq01fRFXK9xgboRlRMzBHZcbomVF5mV8xKp3RFFEUiln5IZ9Hwg4tomYydrSGvRjo0K3aBJntybuPTD+NAGFojESaag0AjRiqidNwW9oVTWWebgdFVdpdfJHfHH2NQ2beJzZF2wDUFWW8AjuIzjovHO25CehwkrXZPNtuoGAKSAaHJppKhTcpKQYkKkJ6teLE/tFBSUrvvZXzXPhJ+lcoAcsRpDoOlf+KGTwUIRbiVsiuhjRVVwsFI0tnzS/RjmVaceZ1oxC5l9akFOYrlkTCoRjGSZcoqxWv2WUNhe4xpjXzSsJpPUGZmqqpDJU7K50KWMvPKdSulYk3KrCugptwDEArMbjQxy6lVS3IrF1qdaOm9GknkpHSVLBRGdUjOFOdnexzlOplcb6FJbT8rMgJc51lQ0JScu0iG7XNqZJ4dNWZX2TKTUuqspNtPo9Aqwkdmfuhu2iuFn64GZYWcf4u5qJO+grzc9LuMH6wpxNHjziahPbSDeSotbffu8hilUpvVWLe0LJZmWqEIeaUNMjlvBhDpyg80WaVUjUVpo4rfnk4XLVelsS2cypGq2/3k+PXHRw2PUurU38/Pl9DJWwbjrDVGArHSMl1YbFoE7NcOxRJywWU1mJgA0Pmp81PAbTHBx2I2k7LcjsYWk6dPtZsLMstVSrVSvKWfYOHCMcYuQ/qw+Ja8001mogq4keFchD1TjHVi23Lceh5x2vNKQkcOms9Wz2wXXl/G31YDSX8gJdi483C6795VE+qIS4ylvuxqyImZszB5Lbae3+EVs5cl3hZ4k3ydfpNiKyT5ovaLkymvdd35ZLlrnkpVUKBpXMaCN2AxDwtTPe5lxNJ1o23HBW7Rfk1utJISQopUNRVJoaHsjs4hU8Tab4nJyuDNhY98HwhJKK1GyORVoqMmlI0JVrXWptrPv00tCG3G3Oc0ySSO8Qu9o9b6meeKqU03KD+RI7bbdfxbvqn4QjNBiV+pJ+xLuIF28wNUueqr4QScPTL/cF7r7gd28UsNQ56p+EElF7vqi+nrk+4q5y88p9v1T8IYqLe5fQJYxPgzM2neGWVWmPu/hDY4SpvGKu3w+hqeSZ1K0TBRUdNOv3YurGUZK/LzHU5Xib6hgLhGQRYqN/hHKu+ZtjMqLxWehC0Uzqn3mH0pNIYpXK78GpXUUywq/ZMOpzlcXWl1GZexrIWrzFdxjo18QluYOFSjBM3Nl3eCk0rhVuWkpHYoVHfSOVOpNvQ3xqJBjl23E/k68QQfZCNq72GucXHeWLt32w2eeUEimhIGyN0KfFuxzoVZKfVM9dG6avlodbwuNNkk10rTIcTtg61dunlNXVUnLc2dVJX9UD3Rz3f3QNOZ6FK+pV2EfGJr7pL9o6ldWldtDEt2Ml+0HdsphflMCu/AK94iZV2lZvgL8DoGSFLSNxJKfVVURWz5Mme3AjlrMWycTVBvCMknrRpFxlVhu1KcKUuws23Uu5KGFfgYapRqdjKyzp6rVHH+VK4HNYpqWTROrrY0G9aRu3jtjo4PFOL2c/k/sZcRQU1tIb+K+5jrr3dUtbb0wA1KpUFKccISlaRnRAOa66ZCkbMRWSi4x/kZaFFuSlLcb6av8ANYymUZcmXNAcJCABoABnTjHLWCa61RpfHyOj0lN2grvs8yF2dtaZHTdRLI9FAqocKDLxgs1CO68vBEUar5R8X5DWLJwGq33nla5k/soFfbCJyUt0Uvhr4s0080d7v8bIL+ULTkCoDcVYQdlCCanugFFDHqE2daS2j0VVB1SASFdpoN+Y/hF5OSKdnvNhJutPN4xVOxSVE1Sdx3Qt07CpSyvUk+RoOhHrGB2fq5SqQEJCmgPrRWRrgFmg+JxblWu8mVmELQMKXgpRBNemD0j24hHcwFaU4uMuBysZTjGV48SS74QWmxiFcIqOMYcSpbSXxHUpxyJG5uxIgup0MZ4QvLUub0NU9Zx9HwhjovkJzIDes0+j4QDovkVmK2asknzPCB2T5EzIz1pWKfQ8ItKUSXiYi3bNUlbaAkBTisIyjo4ero3LgiRhmkoribO6Z+QJWlLRUVUxGoGg1A3xhqYnaO7Zr6LFLRl987P+Hd70wOdc/XcD0Z8zQAtfWI7xC8hk6Zho76i7yjvZzAShZcQAmtSSNIZGDeiROn4du0Zp/Aws7e6XbCubJcXQgZUTmKamN1LCVL6qwFTEZlZIrbBvk6jo/Jw6BrgHSA3+SYfUw0Iq90viSk5PRJv4GiTfRR2KQNzjahT9JJPsjDOi76W//L/o61K2W1mviixYvmqn41of+4KJP6VEmM06NRvVN91/AZlgt57MXobdTSYlg4j02Sl1I44Tp2GLjRafVlZ8noVs+MHcvro3jkUpDTGClScCaodrtJbXmrsMHNTi71Yv4rX14GVyleyevJ7zZNPBYJaHOU1SlVFjrQqkOp0qdRXg7g7S2ktPiVs3edhk0fS40f8AeJUkdijkewwfRkNVOcleLT+aHM3rlFeS4D1ERXR7FOlXXsMIReCWP5QQLpJcRMnNb4vuCEWoyrR1PfFbPlIHbIIbcSrQpPUYrZMJVU9zGTaUBJUsgAZ1OzthcqS4jYTktxzO8PKGt5RlrPb59ehdIqhI9h6zGmNBKOaq7LxYO0ea1NXfgiol7mqcUHZ95TyzngBOAcANT2UEBLF5Vaksq58WHHD5tajv2bkX7MoltOFpCUJGxIHiBl3xkcnJ3evxNKSirfTQEmHEjylBXCtQc+FBv1rDY02yZ0twBMWgDkFGnDQdaU5bRnnDVT5g5gEzK9gpp1dqTQg0GyGZEiZgdx5zOqiCCCdQTxoqvfnSLsi01fd68C5uxaXNOHIuNqGFYSAQUnekAadfdCKsBjSnHKzQvXdmEOFbD2JomqUrriSD5tdsZ5RuuqjNGC3PeWMqp9Plg9mcBFyW8jptbji3KLajszNqUtC0oR9GgKSRkDmc9590d7BxjGG/VnMxGZyu1oU1lWetzEpBKcNMxvg69aMLKSuVRpbS+ppLFtGelHULFXEpIJG8bRGOXR56x0YdSlXiuq7nXJLlKYcRiLLqSMiCkVr3wE8QouzV/gzlVsdOjPJODv2D13/lvQc9WB28Xw+hSx7f+nICmOUCVHmr9WLVS+5fQLpsvcZTzvKHK+gvug1GUt0foEsXJ+w/DzMu5brU7Oy/NpICCsmu0kZeyKr05Qoyut51cBLM25aNGtcYpHHsdC5HzfXFlXOVW2SFKRRFBlky0g96Ugx6Kg80VLXvfmcuWAhS1i5P4t+ZVIarGlysXCjct02R9EpZ2JUfCMjxP+RRXMfUhGMHY9uzMpRiqtoKJ0cSqtBuWCKanKKxkJSto7dj+xMDOMfaS+KZfhYXmC2T9kj3GMFnHfc6jnF66MFffUmuzrcfp3CGwin/AFETKS9OX2K199NcWAg70VSa8FKbB8RGmEJbr9+vhf7GaTi9UtfXFq561OIXk4ajc6jH/wBQEr7iIjhOOsV3O3hu+pSanpLx18dX3WNlYNsPIoUOFYTsKi5h+6sfTNDrx9Uc+tCDd2sr5rR+T8PiaVRdrcOW9eOq7/kdPu/fFDwCH04gcswFHwyc0OlFU1TDKeMlT0q6rml9V91oIq4F2zQ7vz52J7V5OLNmxjDKWyrMLlzzda7aJ6J7RHTi4yV4vTvRz806btqn3GJtfkYfRUyc6o7kPVB9dP7sFbmh0cbiI7pv56mKtiwrZkq840tSR56AHE9fRzHaBFOFN79Bi/Uq/tJP4pfYjutbc5MOYUlKUIGJ1xVQlpA1Uqm3cNp7TCK1KnBX7h9LFwqu0qUfjuL5+ZftY802tbck2aKcJ6b5GtOB7hx0jNOaoavWXBcF8fXmCoKq3l0j2cexGpsyzWpZGBlAQkanjvUo7eJzjnzqTnK8ndmuMYxVlohs1NBKSrLCBUrWcKB369sFGF2U2Z+ftbEMuccSNycDY3kKVQEa6VjTCm+On17gMyKGYtgCvTl002lwLNabk5gg0GR2RpVH4v5CXWtxS+YAu3E1zmU0p+TQ4CCRmKLQoKHHIw3YtbovvXmgNtF759yYIbUQcjMKJ0xUCcuIDBPjBKnJex67wXOm/wDU8PweNzCTpMvUGeTqUjsCin2RLPjBdxay3/8AJ4lvZpJIKZlxRrpz4J7glUZaqTWsV3WN9H438TqlhzalNBK8VCKVNcQ4g0Fe6MEJpOwFenld0cyvNeS0JCYU0p0qT5SFUFFoOh012GOrRo06sbreJljdm7OCt2X8wL59zDyShZQpKgQQpAORi3howd0aqGJp1eBZXSlUraWUBIANCBvjPiM0n1jJXrUFPJSilbfY0DMgN0Y5RAzl9ZlmICCSkE9UVs1Ypu7HPyKfQHdA5CZmVc1ZyfQHdFWYakZ60rLTQ9Ad0MjOSe8u5jLRqwoLR0VJNQRqCNI6lB7RWeompJJF5Z/KI4U/TobcNaZdBdKa1GUBVwMW9BdKq2t5bJvW0RXm3c9ykEd5jE8GufruNOeXYZ2+ln4XnFUPlmtTvjZhansskusins6TxKzyh9arZFK0TWqYQWFoqAShVK9UYIN51Iy4mtFRauZKzG5bLG4oHaMHvCo6FZ1/ZXiHRnSilzNbZcvJZdPvSRHNqbd7zYqrtomaBb8khGdHK7OifAmExhJO5UpSlpYgmbGs1xoqUlCVUrhSoByu4CtI0xq1Iq6l4mOanJ2y+Bz+bsHpnmcYRsxpUFD1QY2wxat17XLWFlw0HytkzaKFsVpTUU8XAPAxU62Gmus/XyGwWLp/x18S/k7dmWv9olllO1aBiAA3nOvaT1RjlhKctaU+/wBfY0xxlSP/AJYfNeX5Oi3MvqhX4twLT5yCaKHEg5147e6M0XWwktVo+HB+T9MZOFHFR6r1+ny5ekdOkptLqQpBqD3g7jHZo1o1I5onFq0pU5ZZErpABKtAKnqGsNk0k29wEU27I4re8m0JxUqykNsJKVzSkAAqPmtEjVVPb2HmTrZf8jWr/ivv8vqdKFL2Fu4v7fP6F9LyyWkJQhIShIAAGwD+dY5zu3dmvctDP2/edtlQbBK3Do2hONXYgbeKiN4Co1UcNKSvw8PXrQROsou3HxMrPzE46ecWWpYa4nlBx0ZGtAAeb/RSiNsIUo7ry+Gi/PezNOVR8l8dWVL9iBfScdmXzTIobKstlFFRqDs0355VequXSKS9fIW6WZ9Zt+vmNVYrSKEy8yaDML6APGoBpF7Zv2kVsUuDBkysuCccu+kDUgqIRX0iUjKDzS4SQOWPu/UHfk2ElYJUmmaeioV9Y+MRSmynGF931IzKNp2JJoFZnJSTtBS5keBMFml6/oG0eXrvJAw2SAlLedKH6UVNK6Bwq7QKcYFuXb4eQcVG9/PzNZc+3FMKKAAtNaYQt7Zu5xJQnrKh1xz8Rh83W8vtr4HRhVTVn939V9yzv4hE9KhbQVzjXSAKTiwqpiAUKpWNDkTpA4ao6NS0noxFampx0+RykLKajQx2LJ6mGNSUE0tCysi0phhJLRISTmKVBMJqwpzdpbwY0pS60TYWLygJqEzCKfaGndGOpg5LWOpaqThpJHVruTDL7WJtaVA8YzqKWjDWJg+Ie7JDh3xHBDNouYE/Z1d0C6Ze07SonrIqDpA7Mm0OX3sscJmmgs0QpJzrkCP5Ea6FRwpSy7wLxlNZgCdumQKtqqOPxgqf6hwmg5YVP+LK38HTCcgFZbo0beg9QctdaG2vxasu5iU082upHkmprTdrGOnRntL2Exx0b2Sl3NfUwQtNY8mg4x0Ojxe8kqs5dgTZzD0w4lNVKz0G4ZnSF1JU6UW0g6WDUnmkaxyRmiqiWVEbOgEg9vOe6OWpUbav1/6/c60JSWnr6kjdiT6tGkp+84PYEmI6mHXFv5fkpzqdne/IIbunPK8pxlA4BZPuitvh1ui38bfkFqo+K7vyTouPMHypsj7iaeJVFPGU1upr5smzlxl4L8hTVyFj87f/AFR8YW8Wn7EfHzCVN+8/DyCm7qOp0nH/APpn2pgHXg/9OPj5hKEvefh5E7dizaPJmUq4OMJP6yFJpFZ6L9hr4PzuF/kW6XevJoGnLHWpWJ6VbWoZh2VcLb4O8BYTvOqz1GGwqpK0Zu3KSuvv9AZRbd3FfFaP18y6u1bjsuumJTg2pWgofwjUqap9KB6be/TbEi5UpZ4ac1e6fz4fP8FzjGrHJP8AP5+R0Kcn0vS2Ns1CijQ/aFRHRqVlUpac1fvOfSounWs+Tt3GKsuzUsNnepSnXFHatRqSTuAoOpMcuUnNnRSUdxT2o66+FYFFiXAzdyS44N6Ccmkblmqj5opmXQSi913y4fPn8BU2+dl69ermQftqRlgUtHFXJXNqKQupoSp4BTq9p1TwGkbo0K09ZePluMcq9OOkfX3KR2+ZBq0hDZJFSlpGMp21ccKzXQV4dkaFhVxd/XyE9IfBHir5rJ6Tsz2LbFOwIp4Qaw0OQG3mQuXpWcufmkjeVJWfVGEeMTo8b7glXaR6i8uRBecXkQMbCTWu/wCn+Iinh48vXcWsQ1v9eIUi22dCpsghP1rYBTnToNK7tBWBeHfMJYj16uTJm5RYqpQxFRNAoE134nsNBTYcorYzW4JV4nrkhKqxETLadOitTS6HZocxrUJyMS1RcC89N7/sRCxEIKVY2CK5YjzQJ3ggg66e6AlOW53+oyEYb0kzst2JZhDPOqwpSE4lHnXHQAnU1Wo0Fe+o6ozwjtHdkmnmUILV8DnE1Ysvas88ofQDKiUjMjQKVlQE6xohWyuy3Dcfh6dGMYN3nxfBdhbu8nqmGMLX0tCTnQE1jPVzSlmMVF5VYzwsdOaXG6EbFCM8qs4vRmuLjJallY93UJrgUpIOfRJ14ZwmpWnUfW1MeJ/TMPWalJBUzZbg0feHUpXxilUa4IUv0rDrdfvKiblX06TL4/SMNjWXGKC/bKPN95nrR+UJr/rDp6yY20p0peyi+gU0ZqadWo9NSldZJ9sdGEYpdVWFSpKm7IMs+3XmfJWSPRVmIVUwtOe9BRqSjuLpF8xTpMgnbQ/wjI/07kxvSpFTadn4AkgUqSMq7ofRrZm7mith4tLKiOUkqwdSrYunRjA6nyfWGEoLygRiGFFB5u09py7I4+JqKTysfG71NgiXR9rv/hGS0Q9SVKEDYe+L6pNR5Un0Yq8eRdmepcHoiKzLkXZ8xxc+yIjkuRaT5nmLgIl+wuz5jst3dF6cia8xYE8REsi7sa7JJWKKCVDWhGhGh4GCUbPQmbmZq9N7EWaAkVUpeZQSc0g6k7TxJr1xrw2HnUvyEVq0YWbKUcpzDqCC2QqhICjkVDMAp0IrsrsjQ8DKLF08TGbSMPa981TJq8whdNEqcewDqbSsJrxpWOhDDxgrRM08TTnq4f8Ab8AiLxIGklKdqXFftLMFs+1978wNtT/213sf86jslJIf2dJ9pgtmu3vYO3it0F4+Y4XwcGkvJjgJZv4RWyjy+oXSv+K8fM9+eTv1Ep/8Zv4RNjDkX0t+6vHzPPne6fyEof7M38ImyguH1LWKb0UF4+ZqbNsqeda596Ws+WY+tm2UNJNfRSAVqJ2UGcL6nD6sYq0no4R8fP62C0yTP1TTmVcQk0MN9nOOFwjjzYjNUxlOHHuu/wAGqFJy3014r7kC2pXQtSgO0JQFnLgkAwmWLqb4xdu26+41UMPxivk2ATiWWyChhg9cu7l246RIYiU/5L/t+S1h6V7qNvkyeXvQ84j5PVhLSlJKglKkEUOSqYwFU1ocqwyUowptKG/l/Y6klTnnha/bf7nTbqz1nSzQSgqCjmpxxs1Wo6kqRUeOUBDEUlvevacythq85OT1+Zp5a1ZVzyH2TwxpB9UmsPVSm9zRllh6sd8WSTdkMvDpISobx8YqdGE96AUpRKRN0A2vE0rLalXuMZZYOzvFj1iLqzHTFjHdAyo9hMxVzVhE+bAOkTMygtO7BIPRisjW4vOc3vPdlxs4gjKN+GxNurMXUWZGek5IuEgEBQ2KyqNtDv4RsqVVDVrQXTpZ+I5dlug0wxSxFNreG8LUNnbNlFLSFLViqvIAU2HbHLpOz00NjqKxTy0+2y6nnkFTY1Sgipyy2jbSNSpbSOj1FdIorR3v2Wsb6U5SJXCBzTyQAAAEIoANB+MjE8BO+skbINSWgSOUmR2lwdbZ9yon7fUe6wMq1OLtJ/XyJEcolnn8oodba4p/p1ZciKvSfteu4kHKBInR4dqVwHQK/Jd4xTp+8u9Hhv3J7JhsdaXPhFft9fl4l56fvLvXmN+e8vsmWO0OD3ROgV+Rean7y715i+ejP9JlvWUPamK6BX5F5qfvL/2j5kiL5M/0iX7Hf8kX0KvyKzQe6S715hTd72NrzHrk+4RXRaq4eu8LK/TRNO3xk2mi4p5ByyCDiKlbEgJrnmK7qwcMLUk7WFVJqCvI4XeO2FTb6nVEkEnCFUqE1JAy647dGkqccpyK1XaSuV4FBXadOraYPeyJZI3e97vhxfz3L59hHBCT1IrpEbsWlcNasaYV5LDx6m1n3QG0jzReV8idd2pwZmVmB/VOfCJtYcy3TkBsyKy4GsKgskDCQQqp4GJKpFRci4U3KVmd2u1c6VsmXTNTKA7MGmBBoaLIqEpB27SrYAYwyqdXPU3cjXCDnLJTVu0o7XtJ6ZeU44QtxNc1EhiVB81O0KpsT0j5xSKRgqVZVNZO0eCW9+u3TkmdCEI0+rTV3z4f2Z20bRaSKKPOne5RLNfstAgEcVYjxgqdKb/isvw39/lZEqOEf/I7/Hd3f2UszeBRyDlBpQFQSP7sDLqjXDBre19PuZ5YyO5P18kVczaGLVZVxOKniaxqhRtw+hmliU+PrvBw+E0orPgVZez3weS+9fQBVktb/X8fcMbtZYNQs1yGtCd5qoE+IhLw8XvXr5WHLFS4S9fO4ai8Tm1WLfUBW37VeEJeChyHRxsuwMlL1uNmqSpB1+jUpHfnSB6I1/Fjelwf8l9zRyHKfMooOfUeDgS5+sQCe+LyV49vr5gtYWfC3h+DQyXK4s+W2w4PsqU2r9bEIrPNfyj69dgPQ6Uv4S+jJpy+0pMp6Rm5RX1jJS4kdaRUH1YG0G/X48DPU/TZPVPxaMpaXylVTL2uh5Poqoy71YHKA9h7IZamt8fFi/29+039fozF2s/M1o66sncokQ+kqW9RKngnBXTKuXdwk1GR7xxjROOZaC6NTZvUsUTaqZO5cT8YzOnHjE2qpF8S7ti8a3mggsBFDUKSKZ0pQ5nKEwpRUt6Of0fGy0drGYU0QakFR6jGxST0Whpjhtkr2bfwI1rXuI7DBJRBnUrvSzXyDbuWA9OzCGGh0lZknRCB5S1cBX2DbEnUUI3M6hJvU+i7vcmlnyzYSZdt5eFIUt5OMqIrVQSqoRrspoIyqc5atjWktxaquHZp1kpfsbSPZBq/N97AuAv8mtlqOcmgfdLif2VCJrzZQMvkmso/mp7Hnv34LNLmVoRnkhss/m6x/XO/vReaXP6E0GK5HLL+qdH9cr3xM0uf0JoMXyM2YdEPD+tPwiZpcyacho5GZAAhCplNdaOJIPWCgg9oiXlzDhUcN347iBzkSkScnH09Rb97ZiXfMZKvfdCK+XncnleRizUZrDzm8rdpXrwBMTM+Yltt3LqWuTZTGkuxltUAs96qwtyjxfiGoT4ILE/IMZIQjLY22Ce4CsKdejEasNVYO9e+n4qUdWN55tsDrDigrwgelw4evAJYR8SE3qmjpLspH23VV/VSYHpa9f2F0T1f8FbaFvBxSC9Ky7qkLBBQauNkmgIJFcyaUptgXXzblcJ0VDjYr72zhfdB6SUISEpoCVJxCqykemTRI6t9AUYhylNKSsuT09I0YdxjB5Xdsx8xYUzNUTiRLMjyUJ+kcpxKTgBOvlV4xITpU3d9aXgE9pJWTyrs39/D5d5IzyeyiM3VuuK2lS0oB8CfGCf6hPdFWFrCQ46/H0gxN1ZBOkulXWtxXsMKljaz4jFh6fJdx6uwpMaSzX63+IQt4qt7zDVCnyXcgcXdlVfkG+yg90RYuuvaZHQpe6u4jfujKH8kB1Kp/iEEsdXXEHo9J8EBruLLmtErHbp1dMwxfqFbmLeDo8vEAeuE2NHHB1pPtCTDF+p1OKRXQqfBtAL1x1DR3vB+Ahi/U+cQegLhJgblznRotJ8PaYav1GHFA9AfveAM5YkwjbXqUD74NYuhL+g1hq8f4yIFImBqCesV90GnRe4tdKW+zJWphVMLjeJJ2CoKTvSaZHspwiZY3vGRbnOWk49xY2ndUJb55hznWynGQptbbiBtBqMKqbwc90DHFRbyveIeHavdaGYLMa8xmdA0LswCBn4RzowaZ31ZEPOj+RB5Q00PbBJAAKiSAABma6ClM4oK51m67zNks/SpKphwYlhJbBTTyWhUitOFcyc9IzurHNY51aM6703Fh/pUb2Sz3e3+/DVWS9PyFdBfM9Typg6Srvej96I8SlxJ0DtH/wCk1R0lVdqvgDC3jIriToC5j08ob6tJUDrcV/8AnC3j0X0CHGXrvJkX2mTowgfpK/dgP3CXBE6FS94d86J1XkttjsJ94iunVXuRfRaC3s9Ta1oK3diP8xiuk4h7l4E2OHX9kgetBXnK7Ef5TE2uJfDwJlw65EqZWeVqt3uA/wAEXlxUufr5FZsOuC9fMRsSZV5Sl9qiPYoRfR8RLfcm3ordYiXYyUn6RxsH7biK/rKMWsFVe/6/kvpUeH0I1Ll28jNSqQN77Y8Epg1ganC3r5APFQ439fMHVbdnJ8qflex0r9kMWAnxf1B6ZHgvoAzt8bLaTX5ahZ3NtOKMWsDLmU8Ynw8fIxNvXzZmjzUqp1DhxFDim0dNylEtjMqGPMYthprWo6eCqVcHCSjbV77aow4mMK8k3wXyMnZk3Psk0beUFKBVjaWs1TTOpFQct4h7r06nVrWkub1a+D3/AGFKEo6wuvp8zrVlTTZbSt1YaxIx4VhSVZVr0RU0ABOWgBMeer4KVOq4XT7eDOvSxcZQTtryIZi3ZepwTtnIGwqU86eshKEd1TDI4Dn5fZgyxfL7P7ga7bapna1nj7sq+fauHdBhyff/APIrpMufh+SM2wxttqW7JF0/44voVPk+9+RXSJ8H9PMj/D8qNbYYP/Lpj/CuJ0CHBeP4I8VNcfXeei8snttSWP8Ay6bHjzkU/wBOj6f/AMldMlz8PyPTeSQ22jLkcJGbB78RgH+m8vr+Aumv1/Y/5y2Z/TWz1S80D+wYF/pkuYXTj35yWUfz2nU1M/uQL/TJ8y+nLkL8MWUof7cntRMj3CK/bai4ovpy5fQhemrMOloN1+7Me8RH+n1VxXcEscuXigCYas5X5+wetDh9rZglg68dzXiGsdF8AUWRIHSfle2qfazDNjiOzvZXTYcmWUnZ0kj8+lARoQtFf+2CIU8LiJb7d7I8bHgmVE5dWQUtSk2iygE1CQGiE8AeeTl2CN1PaKKUtWZ3WV9ImUrlAnauSNUJz9sDK4SaNZdV/mXkOobbcUmtEuHCK08rFQ0I30jJtcsutuFYiLqU3FOxqp28WPy5OUqdvyhz2pbERzwzf8WYo4atwn4AzNqtjSUkh1uvr9oiOpQ9wLo9b333fkl/DZ81mzx+g4r2qEDKtQX+mvXyIsLVe+b7vyPTbr2wWen+yqJ/7kRYqkv9NevkX0KfvP18whF4Jmn42SH3ZT4uQXTKfCC9fIFYF8WxvzgnNk20n7ss2PbWK6euEUF+3x/5d5CbUnz/AOpOAfZaYH/1xP3GXBLxJ+3Q7fDyInZmdUc7TmddnNp9iBE/cqnJePmT9up9vh5Hi0TKtbTnD1LA/ZAifuNV8vHzIsDSXB968gN+xnFHOfnFdby8vGK/cKvZ3BrB0fdfeBPXSQvJb7y664nFnvqYp4+r2dwSwdD3X3sG+YUvWlT6xifuFfmu4iwWGt/Dxfme/MJj+VH4xOn1+a7i+h4X3PF+Z78w2Ng/WPxiunV+YSwuFXseL8xjtyWUjyQe0xTx1fmHHC4b3Add2WkkVbBHt7orptVreN6Lh/cXcWQmHVEVW8QMhV57IafWbojxVT3vp5E6JRXsruLdC1ECrjtQBq44rTTIqhEsVNu1yuj017K7kVJulK+j+qIZ02r7xWwpf7a7kRm6kqPN8BF9Nq+8WqNNexHuQ35ry27wETptTmXsoe5HuR783JX0TFdNqcwtnH3V3DTYEt6EV0ypzL2a91dwjY0t6HjEWKqcyZOxdwxVmyw0b8YvpFR8SZPh3EZkZcfkge2L29XmTIuzuInWGRo0jvglUqP2mTIgd0NbG0d0GnUfFlZEBuvI2IQOwfCHRjLmy8qIBOU0CR2CD2VymkeuWkqmvgIiooCSSQAu03K+V4CNCoQ5GGVR30GBYi7M0KaJG3QNkC4thqaLaQtJIOYMZKtBviNjqWgnUq1BjLspRDSCGnE7jC5KRdglLiNxhTUi7E7bqN0A4yJqTpcRu8IGzKsyRLqN0VZl2Z6XEbosqzPC6jcYvUmVjkuo3RepMrGOTyRsMXZkUCP5encYvKy8gwWgOMTIy9mz38IJ3GJlkTIIT44xLSJsxq7QB3xMsi9mQOTqTr7IJQkTIeJeTs9kU4viXlZIJwD/AMQGzZMg8zw3+2Js2VkF8rB0MVs2XlGLmN8EoFWI1PwWQlhq5qLVMgO5NQxUyiJUzBKmUQLfg1AgO49/JhigUCPuJ190OimVcFcKf5EOVyiBZEGrgNohWYNCJtEJTB3M+V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1508</TotalTime>
  <Words>460</Words>
  <Application>Microsoft Office PowerPoint</Application>
  <PresentationFormat>On-screen Show (4:3)</PresentationFormat>
  <Paragraphs>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Segoe Print</vt:lpstr>
      <vt:lpstr>Main Event</vt:lpstr>
      <vt:lpstr>What Makes or Breaks a Relationship?</vt:lpstr>
      <vt:lpstr>Please Do Now – 10/27</vt:lpstr>
      <vt:lpstr>Throughout this week…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– 10/27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Realistic Contemporary Fiction</dc:title>
  <dc:creator>mock</dc:creator>
  <cp:lastModifiedBy>Aubrey, Kimberly</cp:lastModifiedBy>
  <cp:revision>68</cp:revision>
  <dcterms:created xsi:type="dcterms:W3CDTF">2015-03-24T12:36:32Z</dcterms:created>
  <dcterms:modified xsi:type="dcterms:W3CDTF">2016-10-24T17:37:46Z</dcterms:modified>
</cp:coreProperties>
</file>